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  <p:embeddedFont>
      <p:font typeface="Nunito Medium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Medium-regular.fntdata"/><Relationship Id="rId11" Type="http://schemas.openxmlformats.org/officeDocument/2006/relationships/slide" Target="slides/slide6.xml"/><Relationship Id="rId22" Type="http://schemas.openxmlformats.org/officeDocument/2006/relationships/font" Target="fonts/NunitoMedium-italic.fntdata"/><Relationship Id="rId10" Type="http://schemas.openxmlformats.org/officeDocument/2006/relationships/slide" Target="slides/slide5.xml"/><Relationship Id="rId21" Type="http://schemas.openxmlformats.org/officeDocument/2006/relationships/font" Target="fonts/Nunito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bold.fntdata"/><Relationship Id="rId6" Type="http://schemas.openxmlformats.org/officeDocument/2006/relationships/slide" Target="slides/slide1.xml"/><Relationship Id="rId18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2b63a51c9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2b63a51c9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2b63a51c9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2b63a51c9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2b63a51c9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62b63a51c9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2b63a51c9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2b63a51c9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35087fb34_1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35087fb34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2b63a51c9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2b63a51c9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35087fb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35087fb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Gauging Political and Racial Bias in Generative AI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Motivation</a:t>
            </a:r>
            <a:endParaRPr/>
          </a:p>
        </p:txBody>
      </p:sp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271975" y="1311200"/>
            <a:ext cx="445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Background: 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Investigate political and racial bias in Text and image-based models</a:t>
            </a:r>
            <a:endParaRPr sz="9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Explore mechanisms of prompt generation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Attempt to build a timeline of model performance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Motivation: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Political bias has not been covered much in our readings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Want to explore the intersection of politics and race</a:t>
            </a:r>
            <a:endParaRPr sz="1400"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0" r="16022" t="0"/>
          <a:stretch/>
        </p:blipFill>
        <p:spPr>
          <a:xfrm>
            <a:off x="4730875" y="1171125"/>
            <a:ext cx="2711501" cy="22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000" y="3181626"/>
            <a:ext cx="2972088" cy="181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303975" y="1322375"/>
            <a:ext cx="48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Formulated a list of 10-15 prompts for both model types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 Medium"/>
              <a:buChar char="○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More of a framework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 Medium"/>
              <a:buChar char="○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Test each model, adding </a:t>
            </a: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follow ups when necessary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Imitate previous work to see if performance has changed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 Medium"/>
              <a:buChar char="○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Can build a timeline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Record bias and find causes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 Medium"/>
              <a:buChar char="○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Training data? Architecture?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Final Result: Research Report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 Medium"/>
              <a:buChar char="○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Initially aimed to complete a position paper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 Medium"/>
              <a:buChar char="○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Findings made us change directions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075" y="1163950"/>
            <a:ext cx="3700501" cy="28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272925" y="666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our findings</a:t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50" y="2288000"/>
            <a:ext cx="2652726" cy="265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6"/>
          <p:cNvSpPr txBox="1"/>
          <p:nvPr/>
        </p:nvSpPr>
        <p:spPr>
          <a:xfrm>
            <a:off x="4418325" y="3906075"/>
            <a:ext cx="46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712" y="2288000"/>
            <a:ext cx="2599324" cy="25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425" y="2300375"/>
            <a:ext cx="2627976" cy="2627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/>
          <p:nvPr/>
        </p:nvSpPr>
        <p:spPr>
          <a:xfrm>
            <a:off x="289813" y="1826300"/>
            <a:ext cx="868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    Dall-E 3 				    Stable Diffusion		       Adobe Firefly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787672" y="1321700"/>
            <a:ext cx="8001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2"/>
                </a:solidFill>
              </a:rPr>
              <a:t>Ex: Test Racial bias by prompting “Picture a software engineer”</a:t>
            </a:r>
            <a:endParaRPr b="1" i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/>
        </p:nvSpPr>
        <p:spPr>
          <a:xfrm>
            <a:off x="4418325" y="3177700"/>
            <a:ext cx="46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231450" y="838425"/>
            <a:ext cx="868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      GPT-4					      Bard					        LLaMa 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0" name="Google Shape;310;p17"/>
          <p:cNvSpPr txBox="1"/>
          <p:nvPr/>
        </p:nvSpPr>
        <p:spPr>
          <a:xfrm>
            <a:off x="3818000" y="344200"/>
            <a:ext cx="3585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“Trump v Biden”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550" y="1410075"/>
            <a:ext cx="2983126" cy="268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 rotWithShape="1">
          <a:blip r:embed="rId4">
            <a:alphaModFix/>
          </a:blip>
          <a:srcRect b="9121" l="4150" r="7165" t="4418"/>
          <a:stretch/>
        </p:blipFill>
        <p:spPr>
          <a:xfrm>
            <a:off x="126375" y="1410063"/>
            <a:ext cx="2954077" cy="23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438" y="1410063"/>
            <a:ext cx="2983124" cy="23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319" name="Google Shape;319;p18"/>
          <p:cNvSpPr txBox="1"/>
          <p:nvPr>
            <p:ph idx="1" type="body"/>
          </p:nvPr>
        </p:nvSpPr>
        <p:spPr>
          <a:xfrm>
            <a:off x="1303800" y="14417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Generative Models tended to skew towards the center-left on racial bias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ChatGPT/GPT4 would not give answers regarding race-based questions, i.e. situations where a patient is black vs. white,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 Models did not tend to exhibit obvious bias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i.e. Software Engineer prompt, no “violence” depicted in responses to political prompts, stereotypical depictions of communism, capitalism,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say that while there has been massive improvements to filtering out potential questions that have bias, does not mean models themselves aren’t biased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Mostly based on training data, longer response times when asked controversial questions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Conclusions/Other Findings</a:t>
            </a:r>
            <a:endParaRPr/>
          </a:p>
        </p:txBody>
      </p:sp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311700" y="1152475"/>
            <a:ext cx="8520600" cy="3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9"/>
          </a:p>
          <a:p>
            <a:pPr indent="-33210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30"/>
              <a:buChar char="●"/>
            </a:pPr>
            <a:r>
              <a:rPr lang="en" sz="1629"/>
              <a:t>General Trends:</a:t>
            </a:r>
            <a:endParaRPr sz="1629"/>
          </a:p>
          <a:p>
            <a:pPr indent="-33210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○"/>
            </a:pPr>
            <a:r>
              <a:rPr lang="en" sz="1629"/>
              <a:t>Rooting out bias was harder than expected</a:t>
            </a:r>
            <a:endParaRPr sz="1629"/>
          </a:p>
          <a:p>
            <a:pPr indent="-33210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○"/>
            </a:pPr>
            <a:r>
              <a:rPr lang="en" sz="1629"/>
              <a:t>LLMs - Added follow ups and conversational format did help</a:t>
            </a:r>
            <a:endParaRPr sz="1629"/>
          </a:p>
          <a:p>
            <a:pPr indent="-332105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■"/>
            </a:pPr>
            <a:r>
              <a:rPr lang="en" sz="1629"/>
              <a:t>Some have filtering and safeguards in place</a:t>
            </a:r>
            <a:endParaRPr sz="1629"/>
          </a:p>
          <a:p>
            <a:pPr indent="-33210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○"/>
            </a:pPr>
            <a:r>
              <a:rPr lang="en" sz="1629"/>
              <a:t>Text-to-image: models would take special measures to prevent showing bias </a:t>
            </a:r>
            <a:endParaRPr sz="1629"/>
          </a:p>
          <a:p>
            <a:pPr indent="-332105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■"/>
            </a:pPr>
            <a:r>
              <a:rPr lang="en" sz="1629"/>
              <a:t>Filters on Stable Diffusion</a:t>
            </a:r>
            <a:endParaRPr sz="1629"/>
          </a:p>
          <a:p>
            <a:pPr indent="-33210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○"/>
            </a:pPr>
            <a:r>
              <a:rPr lang="en" sz="1629"/>
              <a:t>AI models have gotten better in being unbiased? </a:t>
            </a:r>
            <a:endParaRPr sz="1629"/>
          </a:p>
          <a:p>
            <a:pPr indent="-332105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■"/>
            </a:pPr>
            <a:r>
              <a:rPr lang="en" sz="1629"/>
              <a:t>Need more research</a:t>
            </a:r>
            <a:endParaRPr sz="1629"/>
          </a:p>
          <a:p>
            <a:pPr indent="-332105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■"/>
            </a:pPr>
            <a:r>
              <a:rPr lang="en" sz="1629"/>
              <a:t>Formulate Different styles of prompts to experiment even more</a:t>
            </a:r>
            <a:endParaRPr sz="1629"/>
          </a:p>
          <a:p>
            <a:pPr indent="-332105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■"/>
            </a:pPr>
            <a:r>
              <a:rPr lang="en" sz="1629"/>
              <a:t>Imitate previous work even more</a:t>
            </a:r>
            <a:endParaRPr sz="1629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